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3" autoAdjust="0"/>
    <p:restoredTop sz="94660"/>
  </p:normalViewPr>
  <p:slideViewPr>
    <p:cSldViewPr snapToGrid="0">
      <p:cViewPr varScale="1">
        <p:scale>
          <a:sx n="77" d="100"/>
          <a:sy n="77" d="100"/>
        </p:scale>
        <p:origin x="79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D7147A-2C15-405A-9BD6-2ED1EFFBA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85AC7DE-2994-4E22-BFF4-CA74C8259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67949D7-0F3C-4DE2-AFCF-31F550D03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E10B-D200-4ABA-A825-516F34278DCB}" type="datetimeFigureOut">
              <a:rPr lang="de-AT" smtClean="0"/>
              <a:t>19.06.2019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D4057F-193D-4069-AA1F-CF4EE8DBF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FADE68-FC59-4FD4-BEF5-BCD1D8989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4126-5072-413A-82EB-E36667055F6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0383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0D6908-859F-4AD9-A752-920C87600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E7E0996-C7B0-4E72-84A8-E34820B19C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F0DB52-3AA1-4C69-ABE3-DEFFEE592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E10B-D200-4ABA-A825-516F34278DCB}" type="datetimeFigureOut">
              <a:rPr lang="de-AT" smtClean="0"/>
              <a:t>19.06.2019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7644EC-7F79-4894-848B-5894B5990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D2EA88-5EF8-4B34-AF9E-F2D8171F7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4126-5072-413A-82EB-E36667055F6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40359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C406587-8205-40E4-8093-314BE22D09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D56E43A-708E-4B33-A7F6-272A2DD764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F3E2D26-7EFA-422D-98F2-E1B30ABFF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E10B-D200-4ABA-A825-516F34278DCB}" type="datetimeFigureOut">
              <a:rPr lang="de-AT" smtClean="0"/>
              <a:t>19.06.2019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B596FA-2453-49DC-8CB3-F09E18878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289653-2780-487A-8376-A70D8EE1F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4126-5072-413A-82EB-E36667055F6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5441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8C072E-96B5-4723-9A70-61A43EE89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D6D011-5E8B-44BA-AC0B-D5EE75D70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1FD28A-B30A-4D8E-AF7A-88F22523E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E10B-D200-4ABA-A825-516F34278DCB}" type="datetimeFigureOut">
              <a:rPr lang="de-AT" smtClean="0"/>
              <a:t>19.06.2019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CD20096-5956-4A24-8276-DC8DBDB8E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24B5FF-E908-4A1A-9B08-5D88AB1BE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4126-5072-413A-82EB-E36667055F6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270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E12606-9504-4C26-B5F6-2D5211022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4724168-418E-4FDC-91C2-0925B3764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4160081-4618-471B-BDF0-1D6F25A2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E10B-D200-4ABA-A825-516F34278DCB}" type="datetimeFigureOut">
              <a:rPr lang="de-AT" smtClean="0"/>
              <a:t>19.06.2019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4C445D8-14F9-4ECF-81F3-E7B0A22DD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B322308-F979-47D0-B073-59520E1B4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4126-5072-413A-82EB-E36667055F6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38122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601FB4-C65A-4A63-9D08-8F3815E07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BE64DA-BAAC-49E2-96E0-708B8E2B71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660907C-48BB-424A-8D55-20FFB67A0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0D1E496-00DA-45E9-AE4C-220801BB7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E10B-D200-4ABA-A825-516F34278DCB}" type="datetimeFigureOut">
              <a:rPr lang="de-AT" smtClean="0"/>
              <a:t>19.06.2019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8DBE7AB-B5EC-482B-86C5-AABBBDC07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EBA46FB-29D2-4632-906F-BF7680729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4126-5072-413A-82EB-E36667055F6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9828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9B1D1C-EE0F-41B2-8142-F672401D8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952A51A-AB82-4762-BB77-A09B31973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FC1D9F5-15D4-4B59-A847-250B96906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44F2812-AC9F-4A22-9901-DBA3A03DCB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1BAB336-FE3E-4FE8-805D-B3565EC6B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165AB6B-7A22-435C-8DFE-EFA1DE7CD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E10B-D200-4ABA-A825-516F34278DCB}" type="datetimeFigureOut">
              <a:rPr lang="de-AT" smtClean="0"/>
              <a:t>19.06.2019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9EE5D82-C8D3-4930-979D-1871034D6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504C568-F5E3-4DC1-B62A-D21B031CC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4126-5072-413A-82EB-E36667055F6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1886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559C8C-24F4-4126-AF25-5A320F9D3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624AAF5-016B-4213-8D46-E9AF20C2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E10B-D200-4ABA-A825-516F34278DCB}" type="datetimeFigureOut">
              <a:rPr lang="de-AT" smtClean="0"/>
              <a:t>19.06.2019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6DC5611-B18A-405E-9980-850C289D6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1C3281C-145E-4B23-964E-5FF18B63A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4126-5072-413A-82EB-E36667055F6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65703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2C4CFBA-A578-4CF1-A999-4E2041808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E10B-D200-4ABA-A825-516F34278DCB}" type="datetimeFigureOut">
              <a:rPr lang="de-AT" smtClean="0"/>
              <a:t>19.06.2019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6EA6CAA-C63B-42B6-A566-01B3319D7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6118266-2962-49EE-BAF5-716B65017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4126-5072-413A-82EB-E36667055F6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0773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D8ABE1-02EB-43E6-AA03-89D65B014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A473F8-368A-4284-B5DB-AB05F4225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26A113E-470E-4AF2-B9A8-09EC6EB82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64353CF-C6BB-4ED9-B278-44114370F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E10B-D200-4ABA-A825-516F34278DCB}" type="datetimeFigureOut">
              <a:rPr lang="de-AT" smtClean="0"/>
              <a:t>19.06.2019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2CABC8-6E3E-49BC-99C8-D3993761F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E6FAFA2-9A91-4AEE-A094-2C3B93824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4126-5072-413A-82EB-E36667055F6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82816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E2EE45-CB3C-491A-803E-D94547CCC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6F4EEE9-8794-40C0-A167-CC82E772BE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BF601F3-D8EA-4059-B667-0C39B38BA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6EDB37C-0BF7-46DE-9C01-219E4B992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E10B-D200-4ABA-A825-516F34278DCB}" type="datetimeFigureOut">
              <a:rPr lang="de-AT" smtClean="0"/>
              <a:t>19.06.2019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BD7F1E4-34A9-43A4-97EB-8FB0BC49B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F369C5A-B375-485B-A466-80E74FEBB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4126-5072-413A-82EB-E36667055F6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6190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B5981B6-CED1-4978-A754-8A6621E8E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7E645E6-D97D-4B72-A7F3-38C0BFD25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1402A03-C534-4527-9AC7-8A4179077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5E10B-D200-4ABA-A825-516F34278DCB}" type="datetimeFigureOut">
              <a:rPr lang="de-AT" smtClean="0"/>
              <a:t>19.06.2019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44EFF04-412C-408C-8AFC-B78ECAB64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5F7B10-FD44-4050-B30E-BF66EB68CD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B4126-5072-413A-82EB-E36667055F6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83959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Person, stehend, Boden, Anzug enthält.&#10;&#10;Automatisch generierte Beschreibung">
            <a:extLst>
              <a:ext uri="{FF2B5EF4-FFF2-40B4-BE49-F238E27FC236}">
                <a16:creationId xmlns:a16="http://schemas.microsoft.com/office/drawing/2014/main" id="{B5FD9437-A012-40B1-BA02-7494255C7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19" y="269460"/>
            <a:ext cx="2498864" cy="333181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61E3601-FFE6-46C1-A0C3-C20BE2958B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1959" y="3773693"/>
            <a:ext cx="3331817" cy="249886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5459FE6-6BFD-4954-B503-1A667BAF10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339" y="4444678"/>
            <a:ext cx="2992473" cy="2244355"/>
          </a:xfrm>
          <a:prstGeom prst="rect">
            <a:avLst/>
          </a:prstGeom>
        </p:spPr>
      </p:pic>
      <p:pic>
        <p:nvPicPr>
          <p:cNvPr id="11" name="Grafik 10" descr="Ein Bild, das Boden enthält.&#10;&#10;Automatisch generierte Beschreibung">
            <a:extLst>
              <a:ext uri="{FF2B5EF4-FFF2-40B4-BE49-F238E27FC236}">
                <a16:creationId xmlns:a16="http://schemas.microsoft.com/office/drawing/2014/main" id="{2A4C2FD6-012F-418E-801F-9945C870C5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743" y="259523"/>
            <a:ext cx="5365658" cy="4024244"/>
          </a:xfrm>
          <a:prstGeom prst="rect">
            <a:avLst/>
          </a:prstGeom>
        </p:spPr>
      </p:pic>
      <p:pic>
        <p:nvPicPr>
          <p:cNvPr id="13" name="Grafik 12" descr="Ein Bild, das drinnen, Gebäude, Wand enthält.&#10;&#10;Automatisch generierte Beschreibung">
            <a:extLst>
              <a:ext uri="{FF2B5EF4-FFF2-40B4-BE49-F238E27FC236}">
                <a16:creationId xmlns:a16="http://schemas.microsoft.com/office/drawing/2014/main" id="{C93CCAE4-2284-4BFF-9689-A51BE922B9A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61"/>
          <a:stretch/>
        </p:blipFill>
        <p:spPr>
          <a:xfrm rot="5400000">
            <a:off x="8026674" y="580614"/>
            <a:ext cx="4252846" cy="3610664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DE168A7-C4E5-499E-B0BD-CAF663BD58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315" y="4704011"/>
            <a:ext cx="2708148" cy="1935327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719E7304-5D81-41E9-BC56-7CB599B687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95094" y="4726832"/>
            <a:ext cx="2257233" cy="16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43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Natascha  Zmerzlikar</dc:creator>
  <cp:lastModifiedBy>Natascha  Zmerzlikar</cp:lastModifiedBy>
  <cp:revision>3</cp:revision>
  <dcterms:created xsi:type="dcterms:W3CDTF">2019-06-19T10:51:50Z</dcterms:created>
  <dcterms:modified xsi:type="dcterms:W3CDTF">2019-06-19T11:03:03Z</dcterms:modified>
</cp:coreProperties>
</file>